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3"/>
  </p:notesMasterIdLst>
  <p:handoutMasterIdLst>
    <p:handoutMasterId r:id="rId4"/>
  </p:handoutMasterIdLst>
  <p:sldIdLst>
    <p:sldId id="288" r:id="rId2"/>
  </p:sldIdLst>
  <p:sldSz cx="6858000" cy="9144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740" y="13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31" d="100"/>
          <a:sy n="31" d="100"/>
        </p:scale>
        <p:origin x="-1790" y="-72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6794B6-6DD4-410A-B4A4-CF208943AA5E}" type="datetimeFigureOut">
              <a:rPr lang="ru-RU" smtClean="0"/>
              <a:pPr/>
              <a:t>18.06.2018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C004AA-F214-4BDD-A25D-662589B5CA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55406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3E8862-35A7-4B07-B5C9-C0974ACD36AF}" type="datetimeFigureOut">
              <a:rPr lang="ru-RU" smtClean="0"/>
              <a:pPr/>
              <a:t>18.06.2018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606800" y="514350"/>
            <a:ext cx="19304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D4F2A7-EE61-48A7-96A5-6DEC274BC4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147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1" y="3530600"/>
            <a:ext cx="2678906" cy="56134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784" y="-1233"/>
            <a:ext cx="6859785" cy="9145233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612836" y="2307204"/>
            <a:ext cx="4236467" cy="1605741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909208" y="3294567"/>
            <a:ext cx="4883348" cy="439012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623781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623781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1784" y="-1233"/>
            <a:ext cx="6859785" cy="9145233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1" y="3530600"/>
            <a:ext cx="2678906" cy="561340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14549" y="2302318"/>
            <a:ext cx="4238244" cy="1610012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912114" y="3291072"/>
            <a:ext cx="4882896" cy="438912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7220" y="1463040"/>
            <a:ext cx="2400300" cy="49499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5012" y="1463040"/>
            <a:ext cx="2400300" cy="49499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1463040"/>
            <a:ext cx="2400300" cy="73152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4363" y="2269131"/>
            <a:ext cx="2400300" cy="4145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25012" y="1463040"/>
            <a:ext cx="2400300" cy="73152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25012" y="2269131"/>
            <a:ext cx="2400300" cy="4145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18.06.2018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18.06.2018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18.06.2018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1" y="3530600"/>
            <a:ext cx="2678906" cy="56134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-1675208" y="1675212"/>
            <a:ext cx="9144000" cy="5793584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588698" y="2101473"/>
            <a:ext cx="3909060" cy="1452569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2165" y="3491883"/>
            <a:ext cx="2855834" cy="443291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973466" y="3004515"/>
            <a:ext cx="4346070" cy="831085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1521620" y="0"/>
            <a:ext cx="5336381" cy="9144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1" y="3530600"/>
            <a:ext cx="2678906" cy="56134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" y="6731000"/>
            <a:ext cx="2678906" cy="241300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503398" y="2290001"/>
            <a:ext cx="4114800" cy="1156592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857611" y="2907372"/>
            <a:ext cx="4572409" cy="987552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1786" y="6734177"/>
            <a:ext cx="2680693" cy="2409824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784" y="6735058"/>
            <a:ext cx="6859785" cy="240894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7221" y="487680"/>
            <a:ext cx="5640705" cy="7315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1" y="1467506"/>
            <a:ext cx="5640705" cy="4773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150876" y="7827264"/>
            <a:ext cx="1632204" cy="2682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38136" y="8380163"/>
            <a:ext cx="3543300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00779" y="8227763"/>
            <a:ext cx="377190" cy="67056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44" y="1086997"/>
            <a:ext cx="908534" cy="1115804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244259" y="970767"/>
            <a:ext cx="37664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- Муниципальный </a:t>
            </a:r>
            <a:r>
              <a:rPr lang="ru-RU" sz="1400" b="1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конкурс «Воспитатель года – 2018 г», мастер - класс по </a:t>
            </a:r>
            <a:r>
              <a:rPr lang="ru-RU" sz="1400" b="1" dirty="0" err="1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кинезиологии</a:t>
            </a:r>
            <a:r>
              <a:rPr lang="ru-RU" sz="1400" b="1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воспитатель Петрова Е.В.</a:t>
            </a:r>
            <a:endParaRPr lang="ru-RU" sz="1400" b="1" dirty="0">
              <a:solidFill>
                <a:srgbClr val="00206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545" y="1238079"/>
            <a:ext cx="1228137" cy="813641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084" y="2268400"/>
            <a:ext cx="1159948" cy="869961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1315780" y="1712198"/>
            <a:ext cx="396166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-</a:t>
            </a:r>
            <a:r>
              <a:rPr lang="ru-RU" sz="1400" b="1" dirty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Зональный </a:t>
            </a:r>
            <a:r>
              <a:rPr lang="ru-RU" sz="1400" b="1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этап Республиканского конкурса «Воспитатель года – 2018», г. Мензелинск,  воспитатель Петрова </a:t>
            </a:r>
            <a:r>
              <a:rPr lang="ru-RU" sz="1400" b="1" dirty="0" err="1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Е.В</a:t>
            </a:r>
            <a:r>
              <a:rPr lang="ru-RU" sz="1400" b="1" dirty="0" err="1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.,творческая</a:t>
            </a:r>
            <a:r>
              <a:rPr lang="ru-RU" sz="1400" b="1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презентация «От движения – к достижениям!»</a:t>
            </a:r>
            <a:endParaRPr lang="ru-RU" sz="1400" b="1" dirty="0">
              <a:solidFill>
                <a:srgbClr val="00206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8478" y="3399343"/>
            <a:ext cx="57287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- Муниципальный </a:t>
            </a:r>
            <a:r>
              <a:rPr lang="ru-RU" sz="1400" b="1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этап Республиканского конкурса</a:t>
            </a:r>
          </a:p>
          <a:p>
            <a:pPr algn="just"/>
            <a:r>
              <a:rPr lang="ru-RU" sz="1400" b="1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«Спорт-альтернатива пагубным привычкам», 1 место в номинации «</a:t>
            </a:r>
            <a:r>
              <a:rPr lang="ru-RU" sz="1400" b="1" dirty="0" err="1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Здоровьесберегающие</a:t>
            </a:r>
            <a:r>
              <a:rPr lang="ru-RU" sz="1400" b="1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технологии</a:t>
            </a:r>
            <a:r>
              <a:rPr lang="ru-RU" sz="1400" b="1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», демонстрация опыта работы  по внедрению методов </a:t>
            </a:r>
            <a:r>
              <a:rPr lang="ru-RU" sz="1400" b="1" dirty="0" err="1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кинезиологии</a:t>
            </a:r>
            <a:r>
              <a:rPr lang="ru-RU" sz="1400" b="1" dirty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  <a:endParaRPr lang="ru-RU" sz="1400" b="1" dirty="0">
              <a:solidFill>
                <a:srgbClr val="00206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7263" y="202890"/>
            <a:ext cx="5401802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РЕЗУЛЬТАТЫ </a:t>
            </a: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РАБОТЫ </a:t>
            </a:r>
          </a:p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за 2017-2018 </a:t>
            </a:r>
            <a:r>
              <a:rPr lang="ru-RU" sz="2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уч.г</a:t>
            </a: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.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1646" y="3349882"/>
            <a:ext cx="632012" cy="888261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0" y="6804248"/>
            <a:ext cx="6858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МБДОУ – д/с №4 г. Агрыз РТ осуществляет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инновационную деятельность в составе региональной инновационной площадки «Психолого-педагогические условия реализации ФГОС ДО», ФГБОУ ВО «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Набережночелнинский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государственный педагогический университет»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проекту «Интеграция методов </a:t>
            </a: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кинезиологии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образовательном процессе ДОУ»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315780" y="2876123"/>
            <a:ext cx="4333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- Районный семинар «Интеграция методов </a:t>
            </a:r>
            <a:r>
              <a:rPr lang="ru-RU" sz="1400" b="1" dirty="0" err="1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кинезиологии</a:t>
            </a:r>
            <a:r>
              <a:rPr lang="ru-RU" sz="1400" b="1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в образовательном процессе ДОУ»</a:t>
            </a:r>
            <a:endParaRPr lang="ru-RU" sz="1400" b="1" dirty="0">
              <a:solidFill>
                <a:srgbClr val="00206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51" y="2292689"/>
            <a:ext cx="1168809" cy="889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874" y="4742983"/>
            <a:ext cx="697278" cy="552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172" y="4663916"/>
            <a:ext cx="526088" cy="710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677" y="4686491"/>
            <a:ext cx="483512" cy="665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022" y="4687143"/>
            <a:ext cx="490052" cy="687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016" y="4687143"/>
            <a:ext cx="472553" cy="687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25" y="4659224"/>
            <a:ext cx="522067" cy="704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3831152" y="4534602"/>
            <a:ext cx="31201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- Создание картотек, брошюр, дисков с авторскими разработками комплексов упражнений с элементами </a:t>
            </a:r>
            <a:r>
              <a:rPr lang="ru-RU" sz="1400" b="1" dirty="0" err="1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кинезиологии</a:t>
            </a:r>
            <a:r>
              <a:rPr lang="ru-RU" sz="1400" b="1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  <a:endParaRPr lang="ru-RU" sz="1400" b="1" dirty="0">
              <a:solidFill>
                <a:srgbClr val="00206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9" y="5679197"/>
            <a:ext cx="1041209" cy="794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1088078" y="5679197"/>
            <a:ext cx="40937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- Проведение педагогических советов, мастер-классов для педагогов МБДОУ – д/с №4 г. Агрыз</a:t>
            </a:r>
            <a:endParaRPr lang="ru-RU" sz="1400" b="1" dirty="0">
              <a:solidFill>
                <a:srgbClr val="00206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4589" y="5610760"/>
            <a:ext cx="1149069" cy="875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600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997</TotalTime>
  <Words>168</Words>
  <Application>Microsoft Office PowerPoint</Application>
  <PresentationFormat>Экран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Углы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связной</dc:creator>
  <cp:lastModifiedBy>Пользователь Windows</cp:lastModifiedBy>
  <cp:revision>88</cp:revision>
  <dcterms:created xsi:type="dcterms:W3CDTF">2012-09-18T11:11:44Z</dcterms:created>
  <dcterms:modified xsi:type="dcterms:W3CDTF">2018-06-18T06:31:40Z</dcterms:modified>
</cp:coreProperties>
</file>